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Anton"/>
      <p:regular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Nanum Gothic"/>
      <p:regular r:id="rId29"/>
      <p:bold r:id="rId30"/>
    </p:embeddedFont>
    <p:embeddedFont>
      <p:font typeface="Archivo Black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Anton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anum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chivoBlack-regular.fntdata"/><Relationship Id="rId30" Type="http://schemas.openxmlformats.org/officeDocument/2006/relationships/font" Target="fonts/NanumGothic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8c7c0e0b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8c7c0e0b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8c7c0e0b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8c7c0e0b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8c7c0e0b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8c7c0e0b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8c7c0e0b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8c7c0e0b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aca0f91a68424e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daca0f91a68424e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3f2e4a84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3f2e4a84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3f2e4a84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3f2e4a84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8c7c0e0b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8c7c0e0b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8c7c0e0b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8c7c0e0b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8c7c0e0b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8c7c0e0b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8c7c0e0b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8c7c0e0b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8c7c0e0b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8c7c0e0b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8c7c0e0b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8c7c0e0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">
    <p:bg>
      <p:bgPr>
        <a:solidFill>
          <a:schemeClr val="accen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713225" y="539500"/>
            <a:ext cx="77175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2" type="title"/>
          </p:nvPr>
        </p:nvSpPr>
        <p:spPr>
          <a:xfrm>
            <a:off x="1275125" y="1731800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3" type="title"/>
          </p:nvPr>
        </p:nvSpPr>
        <p:spPr>
          <a:xfrm>
            <a:off x="3839639" y="3289188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4" type="title"/>
          </p:nvPr>
        </p:nvSpPr>
        <p:spPr>
          <a:xfrm>
            <a:off x="5639238" y="3289188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5" type="title"/>
          </p:nvPr>
        </p:nvSpPr>
        <p:spPr>
          <a:xfrm>
            <a:off x="4188300" y="1731838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6" type="title"/>
          </p:nvPr>
        </p:nvSpPr>
        <p:spPr>
          <a:xfrm>
            <a:off x="7090200" y="1731800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900363" y="3365400"/>
            <a:ext cx="15360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7" type="subTitle"/>
          </p:nvPr>
        </p:nvSpPr>
        <p:spPr>
          <a:xfrm>
            <a:off x="2335350" y="1447800"/>
            <a:ext cx="1536000" cy="9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8" type="subTitle"/>
          </p:nvPr>
        </p:nvSpPr>
        <p:spPr>
          <a:xfrm>
            <a:off x="3843905" y="3365400"/>
            <a:ext cx="15360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9" type="subTitle"/>
          </p:nvPr>
        </p:nvSpPr>
        <p:spPr>
          <a:xfrm>
            <a:off x="5258846" y="1447800"/>
            <a:ext cx="1536000" cy="9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3" type="subTitle"/>
          </p:nvPr>
        </p:nvSpPr>
        <p:spPr>
          <a:xfrm>
            <a:off x="6715435" y="3365400"/>
            <a:ext cx="15360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4" type="subTitle"/>
          </p:nvPr>
        </p:nvSpPr>
        <p:spPr>
          <a:xfrm>
            <a:off x="900375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5" type="subTitle"/>
          </p:nvPr>
        </p:nvSpPr>
        <p:spPr>
          <a:xfrm>
            <a:off x="3843900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6" type="subTitle"/>
          </p:nvPr>
        </p:nvSpPr>
        <p:spPr>
          <a:xfrm>
            <a:off x="6715425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7" type="subTitle"/>
          </p:nvPr>
        </p:nvSpPr>
        <p:spPr>
          <a:xfrm>
            <a:off x="5258850" y="2393025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8" type="subTitle"/>
          </p:nvPr>
        </p:nvSpPr>
        <p:spPr>
          <a:xfrm>
            <a:off x="2335350" y="2393025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ctrTitle"/>
          </p:nvPr>
        </p:nvSpPr>
        <p:spPr>
          <a:xfrm>
            <a:off x="729450" y="1322450"/>
            <a:ext cx="32877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Google 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Graveyard</a:t>
            </a:r>
            <a:endParaRPr sz="4500"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100" y="630175"/>
            <a:ext cx="4822050" cy="3980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>
            <p:ph idx="4294967295" type="body"/>
          </p:nvPr>
        </p:nvSpPr>
        <p:spPr>
          <a:xfrm>
            <a:off x="786400" y="3149775"/>
            <a:ext cx="19500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Lokeswaran J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27650" y="57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Google Cardboard</a:t>
            </a:r>
            <a:endParaRPr sz="2740"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666750" y="1644500"/>
            <a:ext cx="41535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Google Cardboard was a low-cost, virtual reality (VR) platform named after its folded cardboard viewer into which a smartphone was inserted.</a:t>
            </a:r>
            <a:r>
              <a:rPr lang="en"/>
              <a:t>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was over 6 years old, from 2014 to 2021.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was stopped just 16 days ago.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775" y="1644500"/>
            <a:ext cx="4018950" cy="2260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27650" y="57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Products that will be stopped</a:t>
            </a:r>
            <a:endParaRPr sz="274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200" y="1261275"/>
            <a:ext cx="1704104" cy="135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408" y="3352855"/>
            <a:ext cx="1604242" cy="81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580" y="3441670"/>
            <a:ext cx="2404234" cy="64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6">
            <a:alphaModFix/>
          </a:blip>
          <a:srcRect b="7457" l="31281" r="30289" t="9035"/>
          <a:stretch/>
        </p:blipFill>
        <p:spPr>
          <a:xfrm>
            <a:off x="1189289" y="3063625"/>
            <a:ext cx="1251259" cy="135782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5976220" y="4441438"/>
            <a:ext cx="14850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January 2022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530945" y="4455217"/>
            <a:ext cx="1803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December 2021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931511" y="2515752"/>
            <a:ext cx="1803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June </a:t>
            </a:r>
            <a:r>
              <a:rPr lang="en"/>
              <a:t>2021</a:t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857750" y="4429970"/>
            <a:ext cx="1803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June 2021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7">
            <a:alphaModFix/>
          </a:blip>
          <a:srcRect b="11981" l="0" r="0" t="12666"/>
          <a:stretch/>
        </p:blipFill>
        <p:spPr>
          <a:xfrm>
            <a:off x="3590645" y="1281827"/>
            <a:ext cx="1566109" cy="120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 rotWithShape="1">
          <a:blip r:embed="rId8">
            <a:alphaModFix/>
          </a:blip>
          <a:srcRect b="29339" l="19894" r="18109" t="54094"/>
          <a:stretch/>
        </p:blipFill>
        <p:spPr>
          <a:xfrm>
            <a:off x="5985962" y="2223878"/>
            <a:ext cx="1803477" cy="29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8272" y="1350389"/>
            <a:ext cx="754518" cy="75451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6063977" y="2501982"/>
            <a:ext cx="14850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June 2021</a:t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535856" y="2515761"/>
            <a:ext cx="1803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June 2021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727650" y="57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Why killed ?</a:t>
            </a:r>
            <a:endParaRPr sz="2740"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727650" y="1420875"/>
            <a:ext cx="4671900" cy="3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Lot of teams work independently in Google, when the focus of the team changes, the product they develop changes too.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2011, Google has Google Play Music, but now we also have Youtube Music , both are very similar. So, they </a:t>
            </a:r>
            <a:r>
              <a:rPr lang="en"/>
              <a:t>replace the latest one.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Services are also been shut down when they are outdated, instead of being updated they are cancelled.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900" y="1169725"/>
            <a:ext cx="3316300" cy="33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727650" y="57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Impact </a:t>
            </a:r>
            <a:endParaRPr sz="2740"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4130700" y="1498375"/>
            <a:ext cx="41535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Google has killed totally 227 things but it does not make any big impact, because it did not stop gmail or youtube.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happens is that the new version or a rebranded version of that old app or service they kill shows up later.</a:t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75" y="1498375"/>
            <a:ext cx="3051625" cy="30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idx="4294967295" type="ctrTitle"/>
          </p:nvPr>
        </p:nvSpPr>
        <p:spPr>
          <a:xfrm>
            <a:off x="2172875" y="1961850"/>
            <a:ext cx="6703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Thank You !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727650" y="56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727650" y="1509750"/>
            <a:ext cx="47532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Google Graveyard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No. of Products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Apps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Services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Hardware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Products that will be stopped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Why killed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Impact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000" y="805250"/>
            <a:ext cx="3738600" cy="37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727650" y="57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Google Graveyard</a:t>
            </a:r>
            <a:endParaRPr sz="2740"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4262850" y="1685175"/>
            <a:ext cx="41535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Google graveyard is a free and open source list of discontinued Google services, products, devices, and apps.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aims to be a source of factual information about the history surrounding Google's dead projects.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21402" r="0" t="21611"/>
          <a:stretch/>
        </p:blipFill>
        <p:spPr>
          <a:xfrm>
            <a:off x="896400" y="1577750"/>
            <a:ext cx="2929175" cy="29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727650" y="535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No. of products</a:t>
            </a:r>
            <a:endParaRPr sz="2740"/>
          </a:p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727650" y="1766500"/>
            <a:ext cx="53937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total number of products that was killed by google is 227,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they are classified into three categories as follows: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Apps                -      36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Services         -     171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Hardware     -     20</a:t>
            </a: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225" y="1290550"/>
            <a:ext cx="2976125" cy="29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27650" y="57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Apps</a:t>
            </a:r>
            <a:endParaRPr sz="2740"/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4427725" y="1664850"/>
            <a:ext cx="41535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we seen in last slide, 36 apps are stopped by google.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of them are </a:t>
            </a:r>
            <a:r>
              <a:rPr b="1" lang="en"/>
              <a:t>Google News &amp; Weather, Google gesture search, Google Allo,</a:t>
            </a:r>
            <a:r>
              <a:rPr lang="en"/>
              <a:t> etc..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100" y="1561198"/>
            <a:ext cx="2724425" cy="2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7650" y="57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Google Allo</a:t>
            </a:r>
            <a:endParaRPr sz="2740"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575150" y="1766525"/>
            <a:ext cx="41535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Google Allo was an instant messaging mobile app for Android, iOS, and Web with special features like a virtual assistant and encrypted mode.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was rebranded as Google Chat.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was about 2 years old, from 2016 to 2019.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650" y="1766525"/>
            <a:ext cx="4110549" cy="20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27650" y="57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Services</a:t>
            </a:r>
            <a:endParaRPr sz="2740"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4336325" y="1685175"/>
            <a:ext cx="41535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all categories, highest is services which is </a:t>
            </a:r>
            <a:r>
              <a:rPr lang="en"/>
              <a:t>nearly</a:t>
            </a:r>
            <a:r>
              <a:rPr lang="en"/>
              <a:t> 171.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of them are </a:t>
            </a:r>
            <a:r>
              <a:rPr b="1" lang="en"/>
              <a:t>Inbox by Gmail, Google Play Music, Google Plus,</a:t>
            </a:r>
            <a:r>
              <a:rPr lang="en"/>
              <a:t> etc..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64038"/>
            <a:ext cx="3456275" cy="34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27650" y="57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Google Play Music</a:t>
            </a:r>
            <a:endParaRPr sz="2740"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666750" y="1644500"/>
            <a:ext cx="41535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Google Play Music was a music and podcast streaming service, and online music locker.</a:t>
            </a:r>
            <a:r>
              <a:rPr lang="en"/>
              <a:t>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will be about 9 years old.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was used from 2011 to 2020.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850" y="1569150"/>
            <a:ext cx="4018951" cy="240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27650" y="57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Hardware</a:t>
            </a:r>
            <a:endParaRPr sz="2740"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4439850" y="1756325"/>
            <a:ext cx="41535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all categories, lowest is hardware which is nearly 20.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of them are </a:t>
            </a:r>
            <a:r>
              <a:rPr b="1" lang="en"/>
              <a:t>Google Nexus, Google Cardboard, Google TV </a:t>
            </a:r>
            <a:r>
              <a:rPr lang="en"/>
              <a:t> etc..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11288" l="0" r="0" t="10427"/>
          <a:stretch/>
        </p:blipFill>
        <p:spPr>
          <a:xfrm>
            <a:off x="386200" y="1612150"/>
            <a:ext cx="3726900" cy="29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